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7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1" autoAdjust="0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3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89726" y="1612323"/>
            <a:ext cx="5114637" cy="26035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79482" y="182276"/>
            <a:ext cx="4425609" cy="568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E5017-305A-E04F-8F96-E4CA57605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Song Selection:</a:t>
            </a:r>
          </a:p>
          <a:p>
            <a:r>
              <a:rPr lang="en-US" dirty="0"/>
              <a:t>22</a:t>
            </a:r>
          </a:p>
          <a:p>
            <a:r>
              <a:rPr lang="en-US" dirty="0"/>
              <a:t>538</a:t>
            </a:r>
          </a:p>
          <a:p>
            <a:r>
              <a:rPr lang="en-US" dirty="0"/>
              <a:t>189</a:t>
            </a:r>
          </a:p>
          <a:p>
            <a:r>
              <a:rPr lang="en-US" dirty="0"/>
              <a:t>3</a:t>
            </a:r>
          </a:p>
          <a:p>
            <a:r>
              <a:rPr lang="en-US"/>
              <a:t>Invitation: 333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8974" y="1258362"/>
            <a:ext cx="6386051" cy="3121909"/>
          </a:xfrm>
        </p:spPr>
        <p:txBody>
          <a:bodyPr>
            <a:normAutofit/>
          </a:bodyPr>
          <a:lstStyle/>
          <a:p>
            <a:r>
              <a:rPr lang="en-US" sz="6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I Know if the Bible is True?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we possess copies that are reasonably close to the originals?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the authors intend to convey reliable history to the readers?</a:t>
            </a:r>
          </a:p>
          <a:p>
            <a:pPr marL="514350" indent="-514350" algn="l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the authors in a position to know what they were talking about?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1453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 startAt="4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Did the Authors bias distort their historical reporting?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Acts 5:40-42; 7:54-60; 14:19-22</a:t>
            </a:r>
          </a:p>
          <a:p>
            <a:pPr algn="l"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2663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 startAt="4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there “self damaging” material in the documents?</a:t>
            </a:r>
          </a:p>
          <a:p>
            <a:pPr marL="14287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9364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AE123-F460-6044-91B0-231CC5CFC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Jesus’ own family and friends did not believe Him at first.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Mark. 3:20-21; John. 7:5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People in Jesus’ hometown rejected Him.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Mark. 6:2-5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Jesus’ disciples were unable to cast out an unclean spirit.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Mark. 9:18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Jesus was betrayed by a close disciple and denied by another.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Mark. 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Women were the first to testify about seeing Jesus risen from the grave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Mark. 16</a:t>
            </a:r>
          </a:p>
          <a:p>
            <a:pPr lvl="1" algn="l"/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 startAt="4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200"/>
              </a:spcAft>
              <a:buFont typeface="+mj-lt"/>
              <a:buAutoNum type="arabicPeriod" startAt="6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documents self-consistent and consistent with other documents that tell the same event?</a:t>
            </a: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8913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l">
              <a:spcAft>
                <a:spcPts val="1200"/>
              </a:spcAft>
              <a:buFont typeface="+mj-lt"/>
              <a:buAutoNum type="arabicPeriod" startAt="4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7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Are there other documents that corroborate the events we read about in Scripture?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See handout for examples</a:t>
            </a:r>
          </a:p>
          <a:p>
            <a:pPr>
              <a:spcAft>
                <a:spcPts val="1200"/>
              </a:spcAft>
            </a:pP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8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Does Archaeology shed light on the Biblical text?</a:t>
            </a: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2696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1108</TotalTime>
  <Words>213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</vt:lpstr>
      <vt:lpstr>Default</vt:lpstr>
      <vt:lpstr>PowerPoint Presentation</vt:lpstr>
      <vt:lpstr>How Do I Know if the Bible is True?</vt:lpstr>
      <vt:lpstr>External Evidence</vt:lpstr>
      <vt:lpstr>External Evidence</vt:lpstr>
      <vt:lpstr>External Evidence</vt:lpstr>
      <vt:lpstr>PowerPoint Presentation</vt:lpstr>
      <vt:lpstr>External Evidence</vt:lpstr>
      <vt:lpstr>External Evidence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West End Preacher2</cp:lastModifiedBy>
  <cp:revision>34</cp:revision>
  <dcterms:created xsi:type="dcterms:W3CDTF">2014-03-26T14:03:34Z</dcterms:created>
  <dcterms:modified xsi:type="dcterms:W3CDTF">2019-02-24T16:20:31Z</dcterms:modified>
</cp:coreProperties>
</file>