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1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0" autoAdjust="0"/>
    <p:restoredTop sz="94669"/>
  </p:normalViewPr>
  <p:slideViewPr>
    <p:cSldViewPr snapToGrid="0" snapToObjects="1">
      <p:cViewPr varScale="1">
        <p:scale>
          <a:sx n="83" d="100"/>
          <a:sy n="83" d="100"/>
        </p:scale>
        <p:origin x="19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44455" y="4584479"/>
            <a:ext cx="2089727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544455" y="4584479"/>
            <a:ext cx="2089727" cy="34556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89726" y="1612323"/>
            <a:ext cx="5114637" cy="260355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41911" y="1105804"/>
            <a:ext cx="8613741" cy="543686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979482" y="182276"/>
            <a:ext cx="4425609" cy="56817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CE5017-305A-E04F-8F96-E4CA57605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Song Selection:</a:t>
            </a:r>
          </a:p>
          <a:p>
            <a:r>
              <a:rPr lang="en-US" dirty="0"/>
              <a:t>360</a:t>
            </a:r>
          </a:p>
          <a:p>
            <a:r>
              <a:rPr lang="en-US" dirty="0"/>
              <a:t>500</a:t>
            </a:r>
          </a:p>
          <a:p>
            <a:r>
              <a:rPr lang="en-US" dirty="0"/>
              <a:t>567</a:t>
            </a:r>
          </a:p>
          <a:p>
            <a:r>
              <a:rPr lang="en-US" dirty="0"/>
              <a:t>498</a:t>
            </a:r>
          </a:p>
          <a:p>
            <a:r>
              <a:rPr lang="en-US" dirty="0"/>
              <a:t>Invitation: 180</a:t>
            </a:r>
          </a:p>
        </p:txBody>
      </p:sp>
    </p:spTree>
    <p:extLst>
      <p:ext uri="{BB962C8B-B14F-4D97-AF65-F5344CB8AC3E}">
        <p14:creationId xmlns:p14="http://schemas.microsoft.com/office/powerpoint/2010/main" val="172867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8974" y="1258362"/>
            <a:ext cx="6386051" cy="3121909"/>
          </a:xfrm>
        </p:spPr>
        <p:txBody>
          <a:bodyPr>
            <a:normAutofit/>
          </a:bodyPr>
          <a:lstStyle/>
          <a:p>
            <a:r>
              <a:rPr lang="en-US" sz="66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 I Know if the Bible is True?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1500" indent="-571500" algn="l">
              <a:buFont typeface="+mj-lt"/>
              <a:buAutoNum type="romanU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+mj-lt"/>
              <a:buAutoNum type="romanU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+mj-lt"/>
              <a:buAutoNum type="romanU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Evidence of Divine Authorship:</a:t>
            </a:r>
          </a:p>
          <a:p>
            <a:pPr marL="1485900" lvl="1" indent="-57150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Continuity &amp; Unity</a:t>
            </a:r>
          </a:p>
          <a:p>
            <a:pPr marL="1485900" lvl="1" indent="-57150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Fulfillment of Prophecy</a:t>
            </a:r>
          </a:p>
          <a:p>
            <a:pPr marL="1943100" lvl="3" indent="-571500"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Ps. 22:1-2 &amp; Matt. 27:46</a:t>
            </a:r>
          </a:p>
          <a:p>
            <a:pPr marL="1943100" lvl="3" indent="-571500"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Zech. 9:9; Matt. 21:5</a:t>
            </a:r>
          </a:p>
          <a:p>
            <a:pPr marL="1943100" lvl="3" indent="-571500"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Isa. 53:7; Mk. 15:5</a:t>
            </a:r>
          </a:p>
          <a:p>
            <a:pPr marL="1943100" lvl="3" indent="-571500">
              <a:buFont typeface="Wingdings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1" indent="-5715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8781" y="211773"/>
            <a:ext cx="4425609" cy="568179"/>
          </a:xfrm>
        </p:spPr>
        <p:txBody>
          <a:bodyPr>
            <a:no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Internal Evidence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 we possess copies that are reasonably close to the originals?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8781" y="211773"/>
            <a:ext cx="4425609" cy="568179"/>
          </a:xfrm>
        </p:spPr>
        <p:txBody>
          <a:bodyPr>
            <a:no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External Evidence</a:t>
            </a:r>
          </a:p>
        </p:txBody>
      </p:sp>
    </p:spTree>
    <p:extLst>
      <p:ext uri="{BB962C8B-B14F-4D97-AF65-F5344CB8AC3E}">
        <p14:creationId xmlns:p14="http://schemas.microsoft.com/office/powerpoint/2010/main" val="16550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Caesar’s Gallic Wars</a:t>
            </a:r>
          </a:p>
          <a:p>
            <a:pPr marL="1371600" lvl="1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9-10 mss from 900 years after original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Livy’s History of Rome</a:t>
            </a:r>
          </a:p>
          <a:p>
            <a:pPr marL="1371600" lvl="1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fragment, 400 years after original</a:t>
            </a:r>
          </a:p>
          <a:p>
            <a:pPr marL="1371600" lvl="1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 mss from 1000 years later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Tacitus’ Annals</a:t>
            </a:r>
          </a:p>
          <a:p>
            <a:pPr marL="1371600" lvl="1">
              <a:buFont typeface="Wingdings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mss from 800 years after original.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Thucydides’ History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 mss from 1300 years after original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8781" y="211773"/>
            <a:ext cx="4425609" cy="568179"/>
          </a:xfrm>
        </p:spPr>
        <p:txBody>
          <a:bodyPr>
            <a:no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Ancient Manuscript Evidence</a:t>
            </a:r>
          </a:p>
        </p:txBody>
      </p:sp>
    </p:spTree>
    <p:extLst>
      <p:ext uri="{BB962C8B-B14F-4D97-AF65-F5344CB8AC3E}">
        <p14:creationId xmlns:p14="http://schemas.microsoft.com/office/powerpoint/2010/main" val="1953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Fragment of John’s gospel 50 years after written.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Whole books of the Bible by AD 200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Whole NT collections by AD 325-350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of 5,000-6,000 mss and fragments.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Bible is the best preserved and best attested book in history… period.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8781" y="211773"/>
            <a:ext cx="4425609" cy="568179"/>
          </a:xfrm>
        </p:spPr>
        <p:txBody>
          <a:bodyPr>
            <a:no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Biblical Manuscript Evidence</a:t>
            </a:r>
          </a:p>
        </p:txBody>
      </p:sp>
    </p:spTree>
    <p:extLst>
      <p:ext uri="{BB962C8B-B14F-4D97-AF65-F5344CB8AC3E}">
        <p14:creationId xmlns:p14="http://schemas.microsoft.com/office/powerpoint/2010/main" val="28824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 we possess copies that are reasonably close to the originals?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Did the authors intend to convey reliable history to the readers?</a:t>
            </a:r>
          </a:p>
          <a:p>
            <a:pPr marL="14287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Luke 1:1-4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Were the authors in a position to know what they were talking about?</a:t>
            </a:r>
          </a:p>
          <a:p>
            <a:pPr marL="14287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Corinthians 15:6</a:t>
            </a:r>
          </a:p>
          <a:p>
            <a:pPr marL="14287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Acts 26:24-26</a:t>
            </a:r>
          </a:p>
          <a:p>
            <a:pPr marL="14287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Peter 1:16-18</a:t>
            </a:r>
          </a:p>
          <a:p>
            <a:pPr marL="1428750" lvl="1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John 1:1-4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48781" y="211773"/>
            <a:ext cx="4425609" cy="568179"/>
          </a:xfrm>
        </p:spPr>
        <p:txBody>
          <a:bodyPr>
            <a:no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External Evidence</a:t>
            </a:r>
          </a:p>
        </p:txBody>
      </p:sp>
    </p:spTree>
    <p:extLst>
      <p:ext uri="{BB962C8B-B14F-4D97-AF65-F5344CB8AC3E}">
        <p14:creationId xmlns:p14="http://schemas.microsoft.com/office/powerpoint/2010/main" val="314537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982</TotalTime>
  <Words>220</Words>
  <Application>Microsoft Macintosh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</vt:lpstr>
      <vt:lpstr>Default</vt:lpstr>
      <vt:lpstr>PowerPoint Presentation</vt:lpstr>
      <vt:lpstr>How Do I Know if the Bible is True?</vt:lpstr>
      <vt:lpstr>Internal Evidence</vt:lpstr>
      <vt:lpstr>External Evidence</vt:lpstr>
      <vt:lpstr>Ancient Manuscript Evidence</vt:lpstr>
      <vt:lpstr>Biblical Manuscript Evidence</vt:lpstr>
      <vt:lpstr>External Evidence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West End Preacher2</cp:lastModifiedBy>
  <cp:revision>29</cp:revision>
  <dcterms:created xsi:type="dcterms:W3CDTF">2014-03-26T14:03:34Z</dcterms:created>
  <dcterms:modified xsi:type="dcterms:W3CDTF">2019-02-18T11:34:26Z</dcterms:modified>
</cp:coreProperties>
</file>