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601"/>
    <a:srgbClr val="EBE6D7"/>
    <a:srgbClr val="90650D"/>
    <a:srgbClr val="344F65"/>
    <a:srgbClr val="336746"/>
    <a:srgbClr val="F3FF98"/>
    <a:srgbClr val="FB6051"/>
    <a:srgbClr val="DB5757"/>
    <a:srgbClr val="6C6678"/>
    <a:srgbClr val="645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8" autoAdjust="0"/>
    <p:restoredTop sz="95496" autoAdjust="0"/>
  </p:normalViewPr>
  <p:slideViewPr>
    <p:cSldViewPr snapToGrid="0" snapToObjects="1">
      <p:cViewPr varScale="1">
        <p:scale>
          <a:sx n="94" d="100"/>
          <a:sy n="94" d="100"/>
        </p:scale>
        <p:origin x="17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32294" y="5715196"/>
            <a:ext cx="7099832" cy="298348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32294" y="5715196"/>
            <a:ext cx="7099832" cy="298348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8117" y="3754097"/>
            <a:ext cx="5815029" cy="173697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74389"/>
            <a:ext cx="8397240" cy="385236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74389"/>
            <a:ext cx="8397240" cy="385236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74389"/>
            <a:ext cx="8397240" cy="385236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60113" y="5724079"/>
            <a:ext cx="3296186" cy="952988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6054" y="1505293"/>
            <a:ext cx="8471892" cy="450951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0650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22084" y="5240776"/>
            <a:ext cx="7099832" cy="948840"/>
          </a:xfrm>
        </p:spPr>
        <p:txBody>
          <a:bodyPr/>
          <a:lstStyle/>
          <a:p>
            <a:r>
              <a:rPr lang="en-US" sz="3600" dirty="0"/>
              <a:t>Galatians 5:13-15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8493" y="3202855"/>
            <a:ext cx="8007434" cy="2512341"/>
          </a:xfrm>
        </p:spPr>
        <p:txBody>
          <a:bodyPr>
            <a:normAutofit/>
          </a:bodyPr>
          <a:lstStyle/>
          <a:p>
            <a:r>
              <a:rPr lang="en-US" sz="7200" dirty="0"/>
              <a:t>Serve One Another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spcAft>
                <a:spcPts val="1800"/>
              </a:spcAft>
              <a:buAutoNum type="arabicPeriod"/>
            </a:pPr>
            <a:r>
              <a:rPr lang="en-US" sz="3600" dirty="0">
                <a:solidFill>
                  <a:srgbClr val="603601"/>
                </a:solidFill>
              </a:rPr>
              <a:t>Freedom is for serving. (5:13)</a:t>
            </a:r>
          </a:p>
          <a:p>
            <a:pPr marL="514350" indent="-514350" algn="l">
              <a:spcAft>
                <a:spcPts val="1800"/>
              </a:spcAft>
              <a:buAutoNum type="arabicPeriod"/>
            </a:pPr>
            <a:r>
              <a:rPr lang="en-US" sz="3600" dirty="0">
                <a:solidFill>
                  <a:srgbClr val="603601"/>
                </a:solidFill>
              </a:rPr>
              <a:t>Love your neighbor as yourself. (5:14)</a:t>
            </a:r>
          </a:p>
          <a:p>
            <a:pPr marL="514350" indent="-514350" algn="l">
              <a:spcAft>
                <a:spcPts val="1800"/>
              </a:spcAft>
              <a:buAutoNum type="arabicPeriod"/>
            </a:pPr>
            <a:r>
              <a:rPr lang="en-US" sz="3600" dirty="0">
                <a:solidFill>
                  <a:srgbClr val="603601"/>
                </a:solidFill>
              </a:rPr>
              <a:t>Serving protects unity. (5:15)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0113" y="5724079"/>
            <a:ext cx="3296186" cy="952988"/>
          </a:xfrm>
        </p:spPr>
        <p:txBody>
          <a:bodyPr/>
          <a:lstStyle/>
          <a:p>
            <a:r>
              <a:rPr lang="en-US" sz="3200" dirty="0">
                <a:solidFill>
                  <a:srgbClr val="603601"/>
                </a:solidFill>
              </a:rPr>
              <a:t>Serve One </a:t>
            </a:r>
            <a:r>
              <a:rPr lang="en-US" sz="3200" dirty="0">
                <a:solidFill>
                  <a:srgbClr val="EBE6D7"/>
                </a:solidFill>
              </a:rPr>
              <a:t>Another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603601"/>
                </a:solidFill>
              </a:rPr>
              <a:t>“You know, Lord, how I serve you with great emotional fervor in the limelight. You know my genuine enthusiasm at a Bible study. But how would I react, I wonder, if you pointed to a basin of water and asked me to wash the calloused feet of a bent and wrinkled woman day after day, month after month, in a room where nobody saw, and nobody knew?”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603601"/>
                </a:solidFill>
              </a:rPr>
              <a:t>Ruth Harms Calkin, “I Wonder”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0113" y="5724079"/>
            <a:ext cx="3296186" cy="952988"/>
          </a:xfrm>
        </p:spPr>
        <p:txBody>
          <a:bodyPr/>
          <a:lstStyle/>
          <a:p>
            <a:r>
              <a:rPr lang="en-US" sz="3200" dirty="0">
                <a:solidFill>
                  <a:srgbClr val="603601"/>
                </a:solidFill>
              </a:rPr>
              <a:t>Serve One </a:t>
            </a:r>
            <a:r>
              <a:rPr lang="en-US" sz="3200" dirty="0">
                <a:solidFill>
                  <a:srgbClr val="EBE6D7"/>
                </a:solidFill>
              </a:rPr>
              <a:t>Another</a:t>
            </a:r>
          </a:p>
        </p:txBody>
      </p:sp>
    </p:spTree>
    <p:extLst>
      <p:ext uri="{BB962C8B-B14F-4D97-AF65-F5344CB8AC3E}">
        <p14:creationId xmlns:p14="http://schemas.microsoft.com/office/powerpoint/2010/main" val="2696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226</TotalTime>
  <Words>121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Georgia</vt:lpstr>
      <vt:lpstr>Default</vt:lpstr>
      <vt:lpstr>Serve One Another</vt:lpstr>
      <vt:lpstr>Serve One Another</vt:lpstr>
      <vt:lpstr>Serve One Another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West End Preacher2</cp:lastModifiedBy>
  <cp:revision>75</cp:revision>
  <dcterms:created xsi:type="dcterms:W3CDTF">2014-03-26T14:03:34Z</dcterms:created>
  <dcterms:modified xsi:type="dcterms:W3CDTF">2019-05-06T20:32:18Z</dcterms:modified>
</cp:coreProperties>
</file>