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1" r:id="rId4"/>
    <p:sldId id="264" r:id="rId5"/>
    <p:sldId id="257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930"/>
    <a:srgbClr val="EFDFBC"/>
    <a:srgbClr val="C7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6" autoAdjust="0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35180" y="5707213"/>
            <a:ext cx="2549687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35180" y="5707213"/>
            <a:ext cx="2549687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25556" y="1612323"/>
            <a:ext cx="4031396" cy="396772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92907" y="487452"/>
            <a:ext cx="4687229" cy="58879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92907" y="487452"/>
            <a:ext cx="4687229" cy="58879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92907" y="487452"/>
            <a:ext cx="4687229" cy="58879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12919" y="4181825"/>
            <a:ext cx="2079987" cy="20514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0383" y="561830"/>
            <a:ext cx="5646416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0601" y="5361518"/>
            <a:ext cx="5646199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0383" y="561829"/>
            <a:ext cx="5646416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FDFB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FDFB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FDFB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DFB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DFB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DFB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5930" y="5071745"/>
            <a:ext cx="3701845" cy="1016596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Ephesians 2:1-10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79" y="630087"/>
            <a:ext cx="4943349" cy="4949956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Our Need For a Savior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Problem: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Ephesians 2:1-3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59" y="3854182"/>
            <a:ext cx="2109019" cy="252121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Our Need For a Savior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Condition Outside of Christ: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Dead in our Trespasses &amp; Sins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59" y="3854182"/>
            <a:ext cx="2109019" cy="252121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Our Need For a Savior</a:t>
            </a:r>
          </a:p>
        </p:txBody>
      </p:sp>
    </p:spTree>
    <p:extLst>
      <p:ext uri="{BB962C8B-B14F-4D97-AF65-F5344CB8AC3E}">
        <p14:creationId xmlns:p14="http://schemas.microsoft.com/office/powerpoint/2010/main" val="372758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“The Person who sins will die. The son will not bear the punishment for the father’s iniquity, nor will the father bear the punishment for the son’s iniquity; the righteousness of the righteous will be upon himself, and the wickedness of the wicked will be upon himself.”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Ezekiel 18:20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Condition Outside of Christ: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Dead in our Trespasses &amp; Sins.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Walking with the World &amp; the Devil.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Fulfilling the Desires of the Flesh &amp; Mind.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59" y="3854182"/>
            <a:ext cx="2109019" cy="252121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Our Need For a Savior</a:t>
            </a:r>
          </a:p>
        </p:txBody>
      </p:sp>
    </p:spTree>
    <p:extLst>
      <p:ext uri="{BB962C8B-B14F-4D97-AF65-F5344CB8AC3E}">
        <p14:creationId xmlns:p14="http://schemas.microsoft.com/office/powerpoint/2010/main" val="7512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spcAft>
                <a:spcPts val="1200"/>
              </a:spcAft>
              <a:buFont typeface="+mj-lt"/>
              <a:buAutoNum type="romanUcPeriod" startAt="2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Solution: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Ephesians 2:4-10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“God’s Answer to Our Problem.”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59" y="3854182"/>
            <a:ext cx="2109019" cy="252121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Our Need For a Savior</a:t>
            </a:r>
          </a:p>
        </p:txBody>
      </p:sp>
    </p:spTree>
    <p:extLst>
      <p:ext uri="{BB962C8B-B14F-4D97-AF65-F5344CB8AC3E}">
        <p14:creationId xmlns:p14="http://schemas.microsoft.com/office/powerpoint/2010/main" val="323994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</TotalTime>
  <Words>142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Default</vt:lpstr>
      <vt:lpstr>PowerPoint Presentation</vt:lpstr>
      <vt:lpstr>Our Need For a Savior</vt:lpstr>
      <vt:lpstr>Our Need For a Savior</vt:lpstr>
      <vt:lpstr>Our Need For a Savior</vt:lpstr>
      <vt:lpstr>PowerPoint Presentation</vt:lpstr>
      <vt:lpstr>Our Need For a Savior</vt:lpstr>
      <vt:lpstr>Our Need For a Savior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West End Preacher2</cp:lastModifiedBy>
  <cp:revision>27</cp:revision>
  <dcterms:created xsi:type="dcterms:W3CDTF">2014-03-26T14:03:34Z</dcterms:created>
  <dcterms:modified xsi:type="dcterms:W3CDTF">2019-02-24T20:18:12Z</dcterms:modified>
</cp:coreProperties>
</file>